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華康細圓體" panose="020F0309000000000000" pitchFamily="49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3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63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25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2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44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42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10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0467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31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6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45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68348B-44FC-4EE3-BA5B-68874DC29F91}" type="datetimeFigureOut">
              <a:rPr lang="zh-TW" altLang="en-US" smtClean="0"/>
              <a:t>2015/12/4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7F4E4D-B4C6-4F6B-8C36-8DC8202CDD8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9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Tic Tac Toe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102502524</a:t>
            </a:r>
          </a:p>
          <a:p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資工</a:t>
            </a:r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3A</a:t>
            </a:r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 劉文</a:t>
            </a:r>
            <a:r>
              <a:rPr lang="zh-TW" altLang="en-US" dirty="0">
                <a:latin typeface="華康細圓體" panose="020F0309000000000000" pitchFamily="49" charset="-120"/>
                <a:ea typeface="華康細圓體" panose="020F0309000000000000" pitchFamily="49" charset="-120"/>
              </a:rPr>
              <a:t>誠</a:t>
            </a:r>
          </a:p>
        </p:txBody>
      </p:sp>
    </p:spTree>
    <p:extLst>
      <p:ext uri="{BB962C8B-B14F-4D97-AF65-F5344CB8AC3E}">
        <p14:creationId xmlns:p14="http://schemas.microsoft.com/office/powerpoint/2010/main" val="228916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Project</a:t>
            </a:r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－</a:t>
            </a:r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Tic Tac Toe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altLang="zh-TW" sz="3200" dirty="0" smtClean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Know as “</a:t>
            </a:r>
            <a:r>
              <a:rPr lang="zh-TW" altLang="en-US" sz="3200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井字遊戲</a:t>
            </a:r>
            <a:r>
              <a:rPr lang="en-US" altLang="zh-TW" sz="3200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兩</a:t>
            </a:r>
            <a:r>
              <a:rPr lang="zh-TW" altLang="en-US" sz="320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人本機對</a:t>
            </a:r>
            <a:r>
              <a:rPr lang="zh-TW" altLang="en-US" sz="3200" dirty="0">
                <a:latin typeface="華康細圓體" panose="020F0309000000000000" pitchFamily="49" charset="-120"/>
                <a:ea typeface="華康細圓體" panose="020F0309000000000000" pitchFamily="49" charset="-120"/>
              </a:rPr>
              <a:t>戰</a:t>
            </a:r>
          </a:p>
        </p:txBody>
      </p:sp>
      <p:pic>
        <p:nvPicPr>
          <p:cNvPr id="7" name="Picture 2" descr="http://doc.qt.io/qt-4.8/images/qml-tic-tac-toe-example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4"/>
          <a:stretch/>
        </p:blipFill>
        <p:spPr bwMode="auto">
          <a:xfrm>
            <a:off x="6599957" y="1846263"/>
            <a:ext cx="417368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程式架構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90" y="0"/>
            <a:ext cx="385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90" y="0"/>
            <a:ext cx="385461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程式架構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168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90" y="0"/>
            <a:ext cx="3854614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90" y="0"/>
            <a:ext cx="385461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程式架構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23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程式架構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0" b="38028"/>
          <a:stretch/>
        </p:blipFill>
        <p:spPr>
          <a:xfrm>
            <a:off x="4945290" y="425002"/>
            <a:ext cx="3854614" cy="18545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4" b="37465"/>
          <a:stretch/>
        </p:blipFill>
        <p:spPr>
          <a:xfrm>
            <a:off x="4945290" y="2601532"/>
            <a:ext cx="3854614" cy="16871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8" b="38056"/>
          <a:stretch/>
        </p:blipFill>
        <p:spPr>
          <a:xfrm>
            <a:off x="4945290" y="4610637"/>
            <a:ext cx="3854614" cy="16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DEMO</a:t>
            </a:r>
            <a:r>
              <a:rPr lang="zh-TW" altLang="en-US" dirty="0" smtClean="0">
                <a:latin typeface="華康細圓體" panose="020F0309000000000000" pitchFamily="49" charset="-120"/>
                <a:ea typeface="華康細圓體" panose="020F0309000000000000" pitchFamily="49" charset="-120"/>
              </a:rPr>
              <a:t>影片</a:t>
            </a:r>
            <a:endParaRPr lang="zh-TW" altLang="en-US" dirty="0">
              <a:latin typeface="華康細圓體" panose="020F0309000000000000" pitchFamily="49" charset="-120"/>
              <a:ea typeface="華康細圓體" panose="020F0309000000000000" pitchFamily="49" charset="-120"/>
            </a:endParaRPr>
          </a:p>
        </p:txBody>
      </p:sp>
      <p:pic>
        <p:nvPicPr>
          <p:cNvPr id="3" name="DEM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1975" y="1846263"/>
            <a:ext cx="6175375" cy="4529137"/>
          </a:xfrm>
        </p:spPr>
      </p:pic>
    </p:spTree>
    <p:extLst>
      <p:ext uri="{BB962C8B-B14F-4D97-AF65-F5344CB8AC3E}">
        <p14:creationId xmlns:p14="http://schemas.microsoft.com/office/powerpoint/2010/main" val="15053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</TotalTime>
  <Words>35</Words>
  <Application>Microsoft Office PowerPoint</Application>
  <PresentationFormat>寬螢幕</PresentationFormat>
  <Paragraphs>12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Wingdings</vt:lpstr>
      <vt:lpstr>新細明體</vt:lpstr>
      <vt:lpstr>Calibri Light</vt:lpstr>
      <vt:lpstr>華康細圓體</vt:lpstr>
      <vt:lpstr>Calibri</vt:lpstr>
      <vt:lpstr>回顧</vt:lpstr>
      <vt:lpstr>Tic Tac Toe</vt:lpstr>
      <vt:lpstr>Project－Tic Tac Toe</vt:lpstr>
      <vt:lpstr>程式架構</vt:lpstr>
      <vt:lpstr>程式架構</vt:lpstr>
      <vt:lpstr>程式架構</vt:lpstr>
      <vt:lpstr>程式架構</vt:lpstr>
      <vt:lpstr>DEMO影片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劉文誠</dc:creator>
  <cp:lastModifiedBy>劉文誠</cp:lastModifiedBy>
  <cp:revision>4</cp:revision>
  <dcterms:created xsi:type="dcterms:W3CDTF">2015-12-03T19:39:14Z</dcterms:created>
  <dcterms:modified xsi:type="dcterms:W3CDTF">2015-12-04T07:39:48Z</dcterms:modified>
</cp:coreProperties>
</file>